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Экологические проблемы</a:t>
            </a:r>
            <a:br>
              <a:rPr lang="ru-RU" dirty="0" smtClean="0"/>
            </a:br>
            <a:r>
              <a:rPr lang="ru-RU" dirty="0" smtClean="0"/>
              <a:t>биосферы.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МОЛОЧАЕВА </a:t>
            </a:r>
            <a:r>
              <a:rPr lang="ru-RU" smtClean="0"/>
              <a:t>Елизавета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7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океана.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473200"/>
            <a:ext cx="4841875" cy="5384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effectLst/>
              </a:rPr>
              <a:t>Основная </a:t>
            </a:r>
            <a:r>
              <a:rPr lang="ru-RU" dirty="0">
                <a:effectLst/>
              </a:rPr>
              <a:t>ценность мирового океана заключена в биологических ресурсах, 90% из них приходится на добычу рыбы. В Юго-Восточных странах развит промысел беспозвоночных, ракообразных и водорослей. С морского дна добывают полезные ископаемые — нефть и газ. Деятельность человека в мировом океане приводит к его загрязнению отходами:</a:t>
            </a:r>
          </a:p>
          <a:p>
            <a:r>
              <a:rPr lang="ru-RU" dirty="0">
                <a:effectLst/>
              </a:rPr>
              <a:t> Нефть. Она появляется из-за аварий во время добычи и перевозки нефтепродуктов. На воде формируется жирная пленка, которая убивает морских обитателей и птиц. Нефтяные пятна дрейфуют, попадают на берег и загрязняют его.</a:t>
            </a:r>
          </a:p>
          <a:p>
            <a:r>
              <a:rPr lang="ru-RU" dirty="0">
                <a:effectLst/>
              </a:rPr>
              <a:t> Радиоактивное загрязнение. На дне океана находится множество затопленных подлодок и атомных реакторов, что ведет к изменению радиоактивного фона экологической среды. </a:t>
            </a:r>
          </a:p>
          <a:p>
            <a:r>
              <a:rPr lang="ru-RU" dirty="0">
                <a:effectLst/>
              </a:rPr>
              <a:t>Химические отходы. Загрязнение в результате деятельности промышленных предприятий, сливающих отходы в воду. Также урон мировому океану наносят химические удобрения сельского хозяйства.</a:t>
            </a:r>
          </a:p>
          <a:p>
            <a:r>
              <a:rPr lang="ru-RU" dirty="0">
                <a:effectLst/>
              </a:rPr>
              <a:t> Пластмассовые отходы. В водах Тихого, Атлантического и Индийского океана обнаружены плавающие пластиковые острова. </a:t>
            </a:r>
            <a:r>
              <a:rPr lang="ru-RU" dirty="0" smtClean="0">
                <a:effectLst/>
              </a:rPr>
              <a:t>Не разлагаемые </a:t>
            </a:r>
            <a:r>
              <a:rPr lang="ru-RU" dirty="0">
                <a:effectLst/>
              </a:rPr>
              <a:t>частицы найдены в водах вблизи Антарктиды. Морские обитатели по ошибке заглатывают пластмассу и погибают.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AutoShape 2" descr="http://revistamarina.com.br/wp-content/uploads/2019/05/1013016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revistamarina.com.br/wp-content/uploads/2019/05/1013016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karatu.ru/wp-content/uploads/2019/09/30091913-1024x683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nmssanctuaries.blob.core.windows.net/sanctuaries-prod/media/videos/edu-webinar-marine-debris-toolkits-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1701801"/>
            <a:ext cx="3318931" cy="18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get-zen_doc/1537151/pub_5cb88cc2362a6f00b3fd0198_5cb88cff9f7f9500b3e0b197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76" y="3848100"/>
            <a:ext cx="3307724" cy="22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0.wp.com/vyvoz.org/blog/wp-content/uploads/2021/04/radioaktivnoe-zagrjazne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848100"/>
            <a:ext cx="3385224" cy="22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coproblems.ru/wp-content/uploads/2017/11/badwa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1739900"/>
            <a:ext cx="28543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Атмосферы.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8474" y="1693992"/>
            <a:ext cx="4128126" cy="24970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Атмосферная оболочка Земли важна для каждого живущего на планете. Это защита от солнечного излучения, космической радиации, от нее зависит климат и температура воздуха. С момента, когда человек стал вести хозяйственную деятельность, состав атмосферы пополнился опасными веществами.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474" y="3924300"/>
            <a:ext cx="412812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 в воздух выбрасываются тонны отработанных газов химических, топливных предприятий, сельского хозяйства,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tatic3.smi2.net/img/1200x630/66652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6" y="1693992"/>
            <a:ext cx="3538756" cy="223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amnovosti.ru/wp-content/uploads/2017/09/xvBv2K0ufV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6" y="4038600"/>
            <a:ext cx="36715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zonefr.com/upload/photos/2018/06/nLJWr7xeL1JzztFMIWWb_url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740949"/>
            <a:ext cx="3192870" cy="22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pixabay.com/photo/2017/07/01/09/07/power-plant-2460947_1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115680"/>
            <a:ext cx="3192870" cy="21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1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Вырубка лесов.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1700" y="1771527"/>
            <a:ext cx="4102726" cy="4313108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Больше 30% планеты заняты лесами. Зеленые насаждения – легкие Земли, вырабатывающие кислород. К сожалению, рост населения и потребностей влечет за собой уничтожение деревьев. Сегодня это одна из острейших экологических проблем, которая негативно влияет на флору, фауну, почву, атмосферу, водоемы. </a:t>
            </a:r>
            <a:endParaRPr lang="ru-RU" dirty="0"/>
          </a:p>
        </p:txBody>
      </p:sp>
      <p:pic>
        <p:nvPicPr>
          <p:cNvPr id="3074" name="Picture 2" descr="https://finobzor.ru/uploads/posts/2019-06/1560243686_f_obj_4ebba00e-5d08-443c-a31d-612d0a72c2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1681163"/>
            <a:ext cx="3375651" cy="22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ir.mobi/uploads/posts/2021-05/1622082976_18-oir_mobi-p-virubka-lesov-priroda-krasivo-foto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4" y="4085755"/>
            <a:ext cx="3375651" cy="22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d/db/Zrywka_drewna_7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52" y="1681163"/>
            <a:ext cx="2606848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get-zen_doc/3725294/pub_5f351ff1fa2fdc0441ac4762_5f3528a606f5f66e54acc178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085755"/>
            <a:ext cx="2794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Отходы производства.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8002" y="2362200"/>
            <a:ext cx="3912698" cy="37338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Промышленные предприятия, офисы производят тонны отходов. Среди них – химические, нефтепродукты, строительные, радиоактивные. Они несут угрозу вспышек инфекционных заболеваний, травматизма, лучевой болезни.  Потребительский спрос на товар увеличивает количество отходов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https://aaa-expert.com/wp-content/uploads/2021/05/problema-pererabotki-musora-stavit-rossiyu-na-gran-katastrofy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27" y="1924471"/>
            <a:ext cx="3200399" cy="25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usorniy.ru/wp-content/uploads/2019/04/tverdye-bytovye-oth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043879"/>
            <a:ext cx="3543300" cy="23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zen_doc/4034194/pub_60c82702e72f9332f7100fab_60c82791aa55f742548782c9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45" y="4478474"/>
            <a:ext cx="3202781" cy="21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dartoffice.ru/img/cms/musornye_pakety/f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62" y="4536226"/>
            <a:ext cx="3261675" cy="21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Биосфера – верхняя оболочка планеты, создающая условия жизни для живых организмов. Влияние на нее отрицательных факторов, делает ее уязвимой. Равнодушное отношение человека может привести к серьезным последствиям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Уничтожить </a:t>
            </a:r>
            <a:r>
              <a:rPr lang="ru-RU" dirty="0"/>
              <a:t>флору и фауну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Изменить </a:t>
            </a:r>
            <a:r>
              <a:rPr lang="ru-RU" dirty="0"/>
              <a:t>рельеф Земли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Привести </a:t>
            </a:r>
            <a:r>
              <a:rPr lang="ru-RU" dirty="0"/>
              <a:t>к климатическому хаосу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Увеличить </a:t>
            </a:r>
            <a:r>
              <a:rPr lang="ru-RU" dirty="0"/>
              <a:t>озоновые дыры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Каждое </a:t>
            </a:r>
            <a:r>
              <a:rPr lang="ru-RU" dirty="0"/>
              <a:t>явление разрушит экосистему, поставив все живое на грань исчезновения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04900"/>
            <a:ext cx="10364451" cy="3987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2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115</TotalTime>
  <Words>412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Капля</vt:lpstr>
      <vt:lpstr>Экологические проблемы биосферы.</vt:lpstr>
      <vt:lpstr>Загрязнение океана.</vt:lpstr>
      <vt:lpstr>Загрязнение Атмосферы.</vt:lpstr>
      <vt:lpstr>Вырубка лесов.</vt:lpstr>
      <vt:lpstr>Отходы производства.</vt:lpstr>
      <vt:lpstr>Выводы: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биосферы.</dc:title>
  <dc:creator>User</dc:creator>
  <cp:lastModifiedBy>User</cp:lastModifiedBy>
  <cp:revision>10</cp:revision>
  <dcterms:created xsi:type="dcterms:W3CDTF">2022-04-06T12:35:47Z</dcterms:created>
  <dcterms:modified xsi:type="dcterms:W3CDTF">2022-08-14T12:16:39Z</dcterms:modified>
</cp:coreProperties>
</file>